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87"/>
  </p:normalViewPr>
  <p:slideViewPr>
    <p:cSldViewPr snapToGrid="0">
      <p:cViewPr varScale="1">
        <p:scale>
          <a:sx n="112" d="100"/>
          <a:sy n="112" d="100"/>
        </p:scale>
        <p:origin x="6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AAAA-2336-A1B2-6C69-59F8717E7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644DE-E53A-F4CC-7DCA-58AFD40AD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DBC6A-ED1B-5629-79AC-044DA04D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39B9-36D4-F44B-81EA-BBE38C113B27}" type="datetimeFigureOut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14AA0-AA15-2A01-4229-1C4620E4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2917D-007C-A035-493C-0F2B08A97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02F7-AB14-234E-8F81-454723D4C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5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498F6-382D-D780-845D-5A20D13E8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2C0766-991D-4D39-E577-C431095CA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BE751-9C1E-5437-8220-9642FFAC8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39B9-36D4-F44B-81EA-BBE38C113B27}" type="datetimeFigureOut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9E899-3026-6E53-4BD5-CB2728BD0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9E2FA-8D5B-B65A-D897-93133C29D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02F7-AB14-234E-8F81-454723D4C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7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0F7096-8A43-AF57-F1D0-087635FEC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A9A25-3AF9-9657-539B-8B6296D8D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A99B6-F319-5179-631B-1D6532AE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39B9-36D4-F44B-81EA-BBE38C113B27}" type="datetimeFigureOut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511FD-9C13-83A7-7963-3A3ECCFCC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99B5B-B30C-0761-FB0D-A685B62C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02F7-AB14-234E-8F81-454723D4C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6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2A99A-DD69-9751-E98A-A90E05B1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13151-CD78-F1E6-3C66-C76781B65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BB8D4-8174-F063-01AC-E43E8CAC7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39B9-36D4-F44B-81EA-BBE38C113B27}" type="datetimeFigureOut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01CAA-66EC-45C9-722A-5B50C5F98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8CD06-0CDD-824D-D6F2-E986C133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02F7-AB14-234E-8F81-454723D4C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9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C0677-49F4-8E45-109D-D56D21D8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3D35B-410F-578B-A6F2-5D9B45C29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1CCB7-E8D2-CC54-15D6-351170DBE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39B9-36D4-F44B-81EA-BBE38C113B27}" type="datetimeFigureOut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E3BE2-0711-6C2B-6DA6-92855083F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9FBE2-0DE9-EB29-7344-726C18E6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02F7-AB14-234E-8F81-454723D4C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6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D52D-7042-83A5-D046-1270C940F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1AB1E-D402-4CC8-C0F1-C5FE461FF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F00C3-D6E5-2141-CE07-0871E3082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EAE2C-8DC5-F610-98FE-CB398F696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39B9-36D4-F44B-81EA-BBE38C113B27}" type="datetimeFigureOut">
              <a:rPr lang="en-US" smtClean="0"/>
              <a:t>1/28/25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93131-2841-5E9B-DBBC-77A600F3C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EA11B-C6BD-3BAE-A81F-C941195B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02F7-AB14-234E-8F81-454723D4C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73465-25A2-1411-8726-87AD4306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5F8F8-9D54-AC85-3606-EB293F4A9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2B919-C6F4-E507-34F2-9B771233C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09467-F7A7-AB61-FB5A-C12895E4A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BDB90F-E3AD-C47F-BDE4-CF092511E6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DFC1CA-7CE8-1D80-CA43-60C298CC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39B9-36D4-F44B-81EA-BBE38C113B27}" type="datetimeFigureOut">
              <a:rPr lang="en-US" smtClean="0"/>
              <a:t>1/28/25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D86C34-4D46-5C12-3AEE-136AB9FEA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7EACDA-4958-F00A-F399-FF14DA0A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02F7-AB14-234E-8F81-454723D4C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0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9BA0-B140-529A-115F-7CD6C6784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AE7BF-67B3-AE10-5686-26E469485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39B9-36D4-F44B-81EA-BBE38C113B27}" type="datetimeFigureOut">
              <a:rPr lang="en-US" smtClean="0"/>
              <a:t>1/28/25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FB44C5-E8D1-0DE0-09D2-5AFDF7967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72714-A3BE-1D5C-E8EC-E115D2FB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02F7-AB14-234E-8F81-454723D4C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3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A9092-9E8C-5FC7-276A-B3E5F58C5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39B9-36D4-F44B-81EA-BBE38C113B27}" type="datetimeFigureOut">
              <a:rPr lang="en-US" smtClean="0"/>
              <a:t>1/28/25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8CC2B-9A27-682A-56A7-AB9933826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4FCDF-D320-C3EA-4036-E99F3DE4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02F7-AB14-234E-8F81-454723D4C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5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D3B65-B3B2-4CF5-139B-68841B7D8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6B36D-693F-845E-F5B1-CCB5E6325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5AB65-95CF-9FC1-A2AF-D0360D8FD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E04C6-A0FA-F466-BFAD-A8EB3A27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39B9-36D4-F44B-81EA-BBE38C113B27}" type="datetimeFigureOut">
              <a:rPr lang="en-US" smtClean="0"/>
              <a:t>1/28/25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2A445-E471-0DEC-14EA-F67D961F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DCB48-2A92-0CA2-385E-9FC432536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02F7-AB14-234E-8F81-454723D4C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1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B9B9F-8C20-F417-A158-A7BA68414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96B4CA-0831-04F5-24AC-38B248CB2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FA70F-C111-219D-C7E8-9ADCCF62A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045F1-4D9D-95A1-11D3-74BE7F603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39B9-36D4-F44B-81EA-BBE38C113B27}" type="datetimeFigureOut">
              <a:rPr lang="en-US" smtClean="0"/>
              <a:t>1/28/25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3A301-6594-1A2B-88B3-49655EA3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87E2B-119F-DA6F-CEF1-FCF2A480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02F7-AB14-234E-8F81-454723D4C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48E605-7B2B-9A0B-4A08-D399876B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534D0-391E-5683-4950-08F46781A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E9067-95D4-8C8A-D353-FF311C2E7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5139B9-36D4-F44B-81EA-BBE38C113B27}" type="datetimeFigureOut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033E4-B3A3-E97D-C657-560494447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3CC57-12A8-2654-797A-AC77E8C65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6A02F7-AB14-234E-8F81-454723D4C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2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9D96-616F-5B52-DD5E-EEE01CC7A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10921"/>
            <a:ext cx="11277600" cy="583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21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-up of a tree&#10;&#10;AI-generated content may be incorrect.">
            <a:extLst>
              <a:ext uri="{FF2B5EF4-FFF2-40B4-BE49-F238E27FC236}">
                <a16:creationId xmlns:a16="http://schemas.microsoft.com/office/drawing/2014/main" id="{23027A87-C8D8-02CA-EAFD-44DDE372D8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3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5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glasses of whiskey and cheese on a table&#10;&#10;AI-generated content may be incorrect.">
            <a:extLst>
              <a:ext uri="{FF2B5EF4-FFF2-40B4-BE49-F238E27FC236}">
                <a16:creationId xmlns:a16="http://schemas.microsoft.com/office/drawing/2014/main" id="{52E09E22-58B1-C029-630B-CDF49F49B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228600"/>
            <a:ext cx="1215941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1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Whysall, Kasia</dc:creator>
  <cp:lastModifiedBy>Whysall, Kasia</cp:lastModifiedBy>
  <cp:revision>2</cp:revision>
  <dcterms:created xsi:type="dcterms:W3CDTF">2025-01-28T16:48:29Z</dcterms:created>
  <dcterms:modified xsi:type="dcterms:W3CDTF">2025-01-28T16:51:40Z</dcterms:modified>
</cp:coreProperties>
</file>